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86" r:id="rId4"/>
    <p:sldId id="287" r:id="rId5"/>
    <p:sldId id="288" r:id="rId6"/>
    <p:sldId id="26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0EAB7-9235-3345-BED4-FDA8B4F1C376}" type="datetimeFigureOut">
              <a:rPr lang="en-US" smtClean="0"/>
              <a:t>11/10/21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DEC4C-1D41-BD45-A048-68DBC06C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294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794D9-A41B-3D4E-8EE8-1ABCEC7BB844}" type="datetimeFigureOut">
              <a:rPr lang="en-US" smtClean="0"/>
              <a:t>11/10/21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E7235-A611-BE42-A2F9-D1F7D43B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498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00C3D-8C1C-614D-BF11-C1164D4F8007}" type="datetime1">
              <a:rPr lang="en-US" smtClean="0"/>
              <a:t>11/10/21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0F408-0591-3C4D-A44B-998928F7E397}" type="datetime1">
              <a:rPr lang="en-US" smtClean="0"/>
              <a:t>11/10/21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9387F-E2D5-9647-9859-C08800E3C060}" type="datetime1">
              <a:rPr lang="en-US" smtClean="0"/>
              <a:t>11/10/21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E427F-F153-074A-8F3F-C043C14C6E4A}" type="datetime1">
              <a:rPr lang="en-US" smtClean="0"/>
              <a:t>11/10/21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7EAA3-A98B-B04C-9584-BCB3ABC5B546}" type="datetime1">
              <a:rPr lang="en-US" smtClean="0"/>
              <a:t>11/10/21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282D9-9BB3-9045-ABB3-CBEEFBA295EF}" type="datetime1">
              <a:rPr lang="en-US" smtClean="0"/>
              <a:t>11/10/21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8E7E6-E6BF-F847-ABDD-70F6AABC3EF2}" type="datetime1">
              <a:rPr lang="en-US" smtClean="0"/>
              <a:t>11/10/21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DE110-F7CC-2144-A9FE-57DD7914E71C}" type="datetime1">
              <a:rPr lang="en-US" smtClean="0"/>
              <a:t>11/10/21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301AD-414C-4A47-A7EC-1926612DCD39}" type="datetime1">
              <a:rPr lang="en-US" smtClean="0"/>
              <a:t>11/10/21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EAA8B-64BB-C74F-BBE2-186FA9F4BED4}" type="datetime1">
              <a:rPr lang="en-US" smtClean="0"/>
              <a:t>11/10/21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AC7B6-9319-5B4A-AA7F-FF8D248C4CA3}" type="datetime1">
              <a:rPr lang="en-US" smtClean="0"/>
              <a:t>11/10/21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8FCD19-090E-5749-AE04-AE46338DDA49}" type="datetime1">
              <a:rPr lang="en-US" smtClean="0"/>
              <a:t>11/10/21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eakTheMKChai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888" y="938237"/>
            <a:ext cx="6990062" cy="2723178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Black Technologies’ </a:t>
            </a:r>
            <a:r>
              <a:rPr lang="en-US" sz="3600" i="1" dirty="0" smtClean="0">
                <a:solidFill>
                  <a:srgbClr val="FF0000"/>
                </a:solidFill>
              </a:rPr>
              <a:t>Hacking</a:t>
            </a:r>
            <a:r>
              <a:rPr lang="en-US" sz="3600" dirty="0" smtClean="0">
                <a:solidFill>
                  <a:schemeClr val="tx1"/>
                </a:solidFill>
              </a:rPr>
              <a:t> to Common Mind Control </a:t>
            </a:r>
            <a:r>
              <a:rPr lang="en-US" sz="3600" dirty="0" smtClean="0">
                <a:solidFill>
                  <a:srgbClr val="008000"/>
                </a:solidFill>
              </a:rPr>
              <a:t>Deprogramming</a:t>
            </a:r>
            <a:r>
              <a:rPr lang="en-US" sz="3600" dirty="0" smtClean="0">
                <a:solidFill>
                  <a:schemeClr val="tx1"/>
                </a:solidFill>
              </a:rPr>
              <a:t> Methods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chemeClr val="accent2"/>
                </a:solidFill>
              </a:rPr>
              <a:t>- Be Aware of Enemy’s Schemes </a:t>
            </a:r>
            <a:r>
              <a:rPr lang="en-US" sz="3200" dirty="0" smtClean="0">
                <a:solidFill>
                  <a:schemeClr val="accent2"/>
                </a:solidFill>
              </a:rPr>
              <a:t>Series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4542442"/>
            <a:ext cx="6762749" cy="117704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 smtClean="0">
                <a:solidFill>
                  <a:schemeClr val="accent3"/>
                </a:solidFill>
              </a:rPr>
              <a:t>Presented by Jian Liang </a:t>
            </a:r>
          </a:p>
          <a:p>
            <a:pPr algn="r"/>
            <a:r>
              <a:rPr lang="en-US" dirty="0" err="1" smtClean="0">
                <a:solidFill>
                  <a:schemeClr val="accent3"/>
                </a:solidFill>
              </a:rPr>
              <a:t>BreakTheMKChain.org</a:t>
            </a:r>
            <a:endParaRPr lang="en-US" dirty="0" smtClean="0">
              <a:solidFill>
                <a:schemeClr val="accent3"/>
              </a:solidFill>
            </a:endParaRPr>
          </a:p>
          <a:p>
            <a:pPr algn="r"/>
            <a:r>
              <a:rPr lang="en-US" dirty="0" smtClean="0">
                <a:solidFill>
                  <a:schemeClr val="accent3"/>
                </a:solidFill>
              </a:rPr>
              <a:t>Novemb</a:t>
            </a:r>
            <a:r>
              <a:rPr lang="en-US" dirty="0" smtClean="0">
                <a:solidFill>
                  <a:schemeClr val="accent3"/>
                </a:solidFill>
              </a:rPr>
              <a:t>er 10</a:t>
            </a:r>
            <a:r>
              <a:rPr lang="en-US" baseline="30000" dirty="0" smtClean="0">
                <a:solidFill>
                  <a:schemeClr val="accent3"/>
                </a:solidFill>
              </a:rPr>
              <a:t>th</a:t>
            </a:r>
            <a:r>
              <a:rPr lang="en-US" dirty="0" smtClean="0">
                <a:solidFill>
                  <a:schemeClr val="accent3"/>
                </a:solidFill>
              </a:rPr>
              <a:t>, 2021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/>
          <a:p>
            <a:r>
              <a:rPr lang="en-US" dirty="0" smtClean="0"/>
              <a:t>Copyright @2018-2021 by Jian Liang,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3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Trauma-based Mind Control Program (</a:t>
            </a:r>
            <a:r>
              <a:rPr lang="en-US" sz="3600" dirty="0"/>
              <a:t>TBMCP</a:t>
            </a:r>
            <a:r>
              <a:rPr lang="en-US" sz="3600" dirty="0" smtClean="0"/>
              <a:t>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schemeClr val="accent3"/>
                </a:solidFill>
              </a:rPr>
              <a:t>Trauma-Based Mind Control Program</a:t>
            </a:r>
            <a:endParaRPr lang="en-US" sz="2500" dirty="0" smtClean="0">
              <a:solidFill>
                <a:schemeClr val="accent3"/>
              </a:solidFill>
            </a:endParaRPr>
          </a:p>
          <a:p>
            <a:pPr lvl="1"/>
            <a:r>
              <a:rPr lang="en-US" sz="2100" dirty="0" smtClean="0"/>
              <a:t>Use torture, drug, hypnosis, etc. to induce trauma and create blank slate</a:t>
            </a:r>
          </a:p>
          <a:p>
            <a:pPr lvl="1"/>
            <a:r>
              <a:rPr lang="en-US" sz="2100" dirty="0" smtClean="0"/>
              <a:t>“Program” human psyche in blank slate, create multiple alternative personalities (Alters) to hold jobs </a:t>
            </a:r>
          </a:p>
          <a:p>
            <a:pPr lvl="1"/>
            <a:r>
              <a:rPr lang="en-US" sz="2100" dirty="0"/>
              <a:t>B</a:t>
            </a:r>
            <a:r>
              <a:rPr lang="en-US" sz="2100" dirty="0" smtClean="0"/>
              <a:t>lock memory to recall and install access code (triggers)</a:t>
            </a:r>
          </a:p>
          <a:p>
            <a:pPr lvl="1"/>
            <a:r>
              <a:rPr lang="en-US" sz="2100" dirty="0" smtClean="0"/>
              <a:t>Call out “Alters” by access code and block memory after “usage”</a:t>
            </a:r>
          </a:p>
          <a:p>
            <a:pPr marL="658368" lvl="2" indent="0">
              <a:buNone/>
            </a:pPr>
            <a:endParaRPr lang="en-US" sz="1700" dirty="0" smtClean="0"/>
          </a:p>
          <a:p>
            <a:pPr lvl="2"/>
            <a:endParaRPr lang="en-US" sz="1700" dirty="0" smtClean="0"/>
          </a:p>
          <a:p>
            <a:pPr lvl="1"/>
            <a:endParaRPr lang="en-US" sz="2500" dirty="0" smtClean="0">
              <a:solidFill>
                <a:srgbClr val="C32D2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29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Common Deprogram Methods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100" dirty="0" smtClean="0"/>
              <a:t>Recall memory Methods</a:t>
            </a:r>
            <a:endParaRPr lang="en-US" sz="2100" dirty="0"/>
          </a:p>
          <a:p>
            <a:pPr lvl="2"/>
            <a:r>
              <a:rPr lang="en-US" sz="1700" dirty="0"/>
              <a:t>Talk to </a:t>
            </a:r>
            <a:r>
              <a:rPr lang="en-US" sz="1700" dirty="0" smtClean="0"/>
              <a:t>Alters to provide memories</a:t>
            </a:r>
          </a:p>
          <a:p>
            <a:pPr lvl="2"/>
            <a:r>
              <a:rPr lang="en-US" sz="1700" dirty="0" smtClean="0"/>
              <a:t>Use hypnosis to access buried memories</a:t>
            </a:r>
          </a:p>
          <a:p>
            <a:pPr lvl="2"/>
            <a:r>
              <a:rPr lang="en-US" sz="1700" dirty="0" smtClean="0"/>
              <a:t>Talk to “</a:t>
            </a:r>
            <a:r>
              <a:rPr lang="en-US" sz="1700" dirty="0" err="1" smtClean="0"/>
              <a:t>subconsciousness</a:t>
            </a:r>
            <a:r>
              <a:rPr lang="en-US" sz="1700" dirty="0" smtClean="0"/>
              <a:t>” to bring out information</a:t>
            </a:r>
          </a:p>
          <a:p>
            <a:pPr lvl="2"/>
            <a:r>
              <a:rPr lang="en-US" sz="1700" dirty="0" smtClean="0"/>
              <a:t>Use electric device, music, art, or other ways to bring body memories to surface</a:t>
            </a:r>
          </a:p>
          <a:p>
            <a:pPr lvl="2"/>
            <a:r>
              <a:rPr lang="en-US" sz="1700" dirty="0" smtClean="0"/>
              <a:t>Others</a:t>
            </a:r>
          </a:p>
          <a:p>
            <a:pPr lvl="2"/>
            <a:endParaRPr lang="en-US" sz="1700" dirty="0"/>
          </a:p>
          <a:p>
            <a:pPr lvl="1"/>
            <a:r>
              <a:rPr lang="en-US" sz="2100" dirty="0" smtClean="0"/>
              <a:t>Heal Alters Methods</a:t>
            </a:r>
            <a:endParaRPr lang="en-US" sz="2100" dirty="0"/>
          </a:p>
          <a:p>
            <a:pPr lvl="2"/>
            <a:r>
              <a:rPr lang="en-US" sz="1700" dirty="0" smtClean="0"/>
              <a:t>Create inner “Safe Environment” in mind to hide, protect alters</a:t>
            </a:r>
          </a:p>
          <a:p>
            <a:pPr lvl="2"/>
            <a:r>
              <a:rPr lang="en-US" sz="1700" dirty="0" smtClean="0"/>
              <a:t>Talk </a:t>
            </a:r>
            <a:r>
              <a:rPr lang="en-US" sz="1700" dirty="0"/>
              <a:t>to </a:t>
            </a:r>
            <a:r>
              <a:rPr lang="en-US" sz="1700" dirty="0" smtClean="0"/>
              <a:t>alters, recall and “resolve” memories and programs, and erase programs</a:t>
            </a:r>
            <a:endParaRPr lang="en-US" sz="1700" dirty="0"/>
          </a:p>
          <a:p>
            <a:pPr lvl="2"/>
            <a:r>
              <a:rPr lang="en-US" sz="1700" dirty="0" smtClean="0"/>
              <a:t>Integrate alters with the core personality</a:t>
            </a:r>
            <a:endParaRPr lang="en-US" sz="1700" dirty="0"/>
          </a:p>
          <a:p>
            <a:pPr lvl="1"/>
            <a:endParaRPr lang="en-US" sz="2500" dirty="0" smtClean="0">
              <a:solidFill>
                <a:srgbClr val="C32D2E"/>
              </a:solidFill>
            </a:endParaRPr>
          </a:p>
          <a:p>
            <a:pPr lvl="1"/>
            <a:endParaRPr lang="en-US" sz="2100" dirty="0" smtClean="0">
              <a:solidFill>
                <a:srgbClr val="C32D2E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11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Black Technologies to Hack Deprogram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500" dirty="0" smtClean="0">
                <a:solidFill>
                  <a:srgbClr val="C32D2E"/>
                </a:solidFill>
              </a:rPr>
              <a:t>Hack Memory Recall</a:t>
            </a:r>
            <a:endParaRPr lang="en-US" sz="2500" dirty="0" smtClean="0">
              <a:solidFill>
                <a:srgbClr val="C32D2E"/>
              </a:solidFill>
            </a:endParaRPr>
          </a:p>
          <a:p>
            <a:pPr marL="82296" indent="0">
              <a:buNone/>
            </a:pPr>
            <a:endParaRPr lang="en-US" sz="2500" dirty="0" smtClean="0">
              <a:solidFill>
                <a:srgbClr val="C32D2E"/>
              </a:solidFill>
            </a:endParaRPr>
          </a:p>
          <a:p>
            <a:pPr lvl="1"/>
            <a:r>
              <a:rPr lang="en-US" sz="2100" dirty="0" smtClean="0">
                <a:solidFill>
                  <a:srgbClr val="C32D2E"/>
                </a:solidFill>
              </a:rPr>
              <a:t>Hack Alters</a:t>
            </a:r>
          </a:p>
          <a:p>
            <a:pPr lvl="2"/>
            <a:r>
              <a:rPr lang="en-US" sz="1700" dirty="0" smtClean="0">
                <a:solidFill>
                  <a:srgbClr val="C32D2E"/>
                </a:solidFill>
              </a:rPr>
              <a:t>Fake Alters and fake alters’ voice</a:t>
            </a:r>
            <a:endParaRPr lang="en-US" sz="1700" dirty="0">
              <a:solidFill>
                <a:srgbClr val="C32D2E"/>
              </a:solidFill>
            </a:endParaRPr>
          </a:p>
          <a:p>
            <a:pPr lvl="3"/>
            <a:r>
              <a:rPr lang="en-US" sz="1300" dirty="0"/>
              <a:t>Technology </a:t>
            </a:r>
            <a:r>
              <a:rPr lang="en-US" sz="1300" dirty="0" smtClean="0"/>
              <a:t>Used:  </a:t>
            </a:r>
            <a:r>
              <a:rPr lang="en-US" sz="1300" dirty="0" smtClean="0"/>
              <a:t>BCI</a:t>
            </a:r>
            <a:r>
              <a:rPr lang="en-US" sz="1300" dirty="0"/>
              <a:t>, </a:t>
            </a:r>
            <a:r>
              <a:rPr lang="en-US" sz="1300" dirty="0" smtClean="0"/>
              <a:t> </a:t>
            </a:r>
            <a:r>
              <a:rPr lang="en-US" sz="1300" dirty="0" smtClean="0"/>
              <a:t>Voice</a:t>
            </a:r>
            <a:r>
              <a:rPr lang="en-US" sz="1300" dirty="0"/>
              <a:t>-to-Skull, Subliminal </a:t>
            </a:r>
            <a:r>
              <a:rPr lang="en-US" sz="1300" dirty="0" smtClean="0"/>
              <a:t>Voice</a:t>
            </a:r>
          </a:p>
          <a:p>
            <a:pPr lvl="2"/>
            <a:endParaRPr lang="en-US" sz="2100" dirty="0" smtClean="0">
              <a:solidFill>
                <a:srgbClr val="C32D2E"/>
              </a:solidFill>
            </a:endParaRPr>
          </a:p>
          <a:p>
            <a:pPr lvl="2"/>
            <a:r>
              <a:rPr lang="en-US" sz="1700" dirty="0">
                <a:solidFill>
                  <a:srgbClr val="C32D2E"/>
                </a:solidFill>
              </a:rPr>
              <a:t>Fake </a:t>
            </a:r>
            <a:r>
              <a:rPr lang="en-US" sz="1700" dirty="0" smtClean="0">
                <a:solidFill>
                  <a:srgbClr val="C32D2E"/>
                </a:solidFill>
              </a:rPr>
              <a:t>Memories</a:t>
            </a:r>
            <a:endParaRPr lang="en-US" sz="1700" dirty="0">
              <a:solidFill>
                <a:srgbClr val="C32D2E"/>
              </a:solidFill>
            </a:endParaRPr>
          </a:p>
          <a:p>
            <a:pPr lvl="3"/>
            <a:r>
              <a:rPr lang="en-US" sz="1300" dirty="0"/>
              <a:t>Technology Used:  BCI,  Voice-to-Skull</a:t>
            </a:r>
            <a:r>
              <a:rPr lang="en-US" sz="1300" dirty="0" smtClean="0"/>
              <a:t>,  Virtual Reality (VR), Memory manipulation – injection, erase, block</a:t>
            </a:r>
            <a:endParaRPr lang="en-US" sz="1300" dirty="0"/>
          </a:p>
          <a:p>
            <a:pPr lvl="2"/>
            <a:endParaRPr lang="en-US" sz="2100" dirty="0">
              <a:solidFill>
                <a:srgbClr val="C32D2E"/>
              </a:solidFill>
            </a:endParaRPr>
          </a:p>
          <a:p>
            <a:pPr lvl="1"/>
            <a:r>
              <a:rPr lang="en-US" sz="2100" dirty="0">
                <a:solidFill>
                  <a:srgbClr val="C32D2E"/>
                </a:solidFill>
              </a:rPr>
              <a:t>Hack </a:t>
            </a:r>
            <a:r>
              <a:rPr lang="en-US" sz="2100" dirty="0" smtClean="0">
                <a:solidFill>
                  <a:srgbClr val="C32D2E"/>
                </a:solidFill>
              </a:rPr>
              <a:t>Hypnosis</a:t>
            </a:r>
            <a:endParaRPr lang="en-US" sz="2100" dirty="0">
              <a:solidFill>
                <a:srgbClr val="C32D2E"/>
              </a:solidFill>
            </a:endParaRPr>
          </a:p>
          <a:p>
            <a:pPr lvl="2"/>
            <a:r>
              <a:rPr lang="en-US" sz="1700" dirty="0" smtClean="0">
                <a:solidFill>
                  <a:srgbClr val="C32D2E"/>
                </a:solidFill>
              </a:rPr>
              <a:t>Manipulate trance state</a:t>
            </a:r>
            <a:endParaRPr lang="en-US" sz="1700" dirty="0">
              <a:solidFill>
                <a:srgbClr val="C32D2E"/>
              </a:solidFill>
            </a:endParaRPr>
          </a:p>
          <a:p>
            <a:pPr lvl="3"/>
            <a:r>
              <a:rPr lang="en-US" sz="1300" dirty="0"/>
              <a:t>Technology Used:  </a:t>
            </a:r>
            <a:r>
              <a:rPr lang="en-US" sz="1300" dirty="0" smtClean="0"/>
              <a:t>BCI</a:t>
            </a:r>
            <a:endParaRPr lang="en-US" sz="1300" dirty="0"/>
          </a:p>
          <a:p>
            <a:pPr lvl="3"/>
            <a:endParaRPr lang="en-US" sz="2100" dirty="0">
              <a:solidFill>
                <a:srgbClr val="C32D2E"/>
              </a:solidFill>
            </a:endParaRPr>
          </a:p>
          <a:p>
            <a:pPr lvl="2"/>
            <a:r>
              <a:rPr lang="en-US" sz="1700" dirty="0" smtClean="0">
                <a:solidFill>
                  <a:srgbClr val="C32D2E"/>
                </a:solidFill>
              </a:rPr>
              <a:t>Real-time Manipulate Memories</a:t>
            </a:r>
            <a:endParaRPr lang="en-US" sz="1700" dirty="0">
              <a:solidFill>
                <a:srgbClr val="C32D2E"/>
              </a:solidFill>
            </a:endParaRPr>
          </a:p>
          <a:p>
            <a:pPr lvl="3"/>
            <a:r>
              <a:rPr lang="en-US" sz="1300" dirty="0"/>
              <a:t>Technology Used:  BCI,  Voice-to-Skull,  Virtual Reality (VR), Memory manipulation – injection, erase, </a:t>
            </a:r>
            <a:r>
              <a:rPr lang="en-US" sz="1300" dirty="0" smtClean="0"/>
              <a:t>block</a:t>
            </a:r>
          </a:p>
          <a:p>
            <a:pPr lvl="3"/>
            <a:endParaRPr lang="en-US" sz="1300" dirty="0"/>
          </a:p>
          <a:p>
            <a:pPr lvl="2"/>
            <a:r>
              <a:rPr lang="en-US" sz="1700" dirty="0" smtClean="0">
                <a:solidFill>
                  <a:srgbClr val="C32D2E"/>
                </a:solidFill>
              </a:rPr>
              <a:t>Hack </a:t>
            </a:r>
            <a:r>
              <a:rPr lang="en-US" sz="1700" dirty="0">
                <a:solidFill>
                  <a:srgbClr val="C32D2E"/>
                </a:solidFill>
              </a:rPr>
              <a:t>P</a:t>
            </a:r>
            <a:r>
              <a:rPr lang="en-US" sz="1700" dirty="0" smtClean="0">
                <a:solidFill>
                  <a:srgbClr val="C32D2E"/>
                </a:solidFill>
              </a:rPr>
              <a:t>ositive Hypnosis</a:t>
            </a:r>
            <a:endParaRPr lang="en-US" sz="1700" dirty="0">
              <a:solidFill>
                <a:srgbClr val="C32D2E"/>
              </a:solidFill>
            </a:endParaRPr>
          </a:p>
          <a:p>
            <a:pPr lvl="3"/>
            <a:r>
              <a:rPr lang="en-US" sz="1300" dirty="0"/>
              <a:t>Technology Used:  BCI,  </a:t>
            </a:r>
            <a:r>
              <a:rPr lang="en-US" sz="1300" dirty="0" smtClean="0"/>
              <a:t>Subliminal Voice, VR, Re-programming</a:t>
            </a:r>
            <a:endParaRPr lang="en-US" sz="2100" dirty="0">
              <a:solidFill>
                <a:srgbClr val="C32D2E"/>
              </a:solidFill>
            </a:endParaRPr>
          </a:p>
          <a:p>
            <a:pPr lvl="1"/>
            <a:endParaRPr lang="en-US" sz="2100" dirty="0" smtClean="0">
              <a:solidFill>
                <a:srgbClr val="C32D2E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8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Black Technologies to Hack Alters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C32D2E"/>
                </a:solidFill>
              </a:rPr>
              <a:t>Hack Alternative Personalities’ Healing</a:t>
            </a:r>
            <a:endParaRPr lang="en-US" sz="2500" dirty="0" smtClean="0">
              <a:solidFill>
                <a:srgbClr val="C32D2E"/>
              </a:solidFill>
            </a:endParaRPr>
          </a:p>
          <a:p>
            <a:pPr lvl="1"/>
            <a:r>
              <a:rPr lang="en-US" sz="2100" dirty="0" smtClean="0">
                <a:solidFill>
                  <a:srgbClr val="C32D2E"/>
                </a:solidFill>
              </a:rPr>
              <a:t>Block or Replace Real Human Alters</a:t>
            </a:r>
          </a:p>
          <a:p>
            <a:pPr lvl="3"/>
            <a:r>
              <a:rPr lang="en-US" sz="1300" dirty="0" smtClean="0"/>
              <a:t>Technology Used:  </a:t>
            </a:r>
            <a:r>
              <a:rPr lang="en-US" sz="1300" dirty="0" smtClean="0"/>
              <a:t>BCI</a:t>
            </a:r>
            <a:r>
              <a:rPr lang="en-US" sz="1300" dirty="0"/>
              <a:t>, </a:t>
            </a:r>
            <a:r>
              <a:rPr lang="en-US" sz="1300" dirty="0"/>
              <a:t>Virtual Reality (VR), Memory manipulation – injection, erase, block</a:t>
            </a:r>
          </a:p>
          <a:p>
            <a:pPr lvl="2"/>
            <a:endParaRPr lang="en-US" sz="2100" dirty="0" smtClean="0">
              <a:solidFill>
                <a:srgbClr val="C32D2E"/>
              </a:solidFill>
            </a:endParaRPr>
          </a:p>
          <a:p>
            <a:pPr lvl="1"/>
            <a:r>
              <a:rPr lang="en-US" sz="2100" dirty="0" smtClean="0">
                <a:solidFill>
                  <a:srgbClr val="C32D2E"/>
                </a:solidFill>
              </a:rPr>
              <a:t>Explosively Created Robotic Alters</a:t>
            </a:r>
            <a:endParaRPr lang="en-US" sz="2100" dirty="0">
              <a:solidFill>
                <a:srgbClr val="C32D2E"/>
              </a:solidFill>
            </a:endParaRPr>
          </a:p>
          <a:p>
            <a:pPr lvl="3"/>
            <a:r>
              <a:rPr lang="en-US" sz="1300" dirty="0"/>
              <a:t>Technology Used:  BCI, </a:t>
            </a:r>
            <a:r>
              <a:rPr lang="en-US" sz="1300" dirty="0" smtClean="0"/>
              <a:t>Artificial Intelligence, VR, AR</a:t>
            </a:r>
            <a:endParaRPr lang="en-US" sz="1300" dirty="0"/>
          </a:p>
          <a:p>
            <a:pPr lvl="2"/>
            <a:endParaRPr lang="en-US" sz="2100" dirty="0">
              <a:solidFill>
                <a:srgbClr val="C32D2E"/>
              </a:solidFill>
            </a:endParaRPr>
          </a:p>
          <a:p>
            <a:pPr lvl="1"/>
            <a:r>
              <a:rPr lang="en-US" sz="2100" dirty="0" smtClean="0">
                <a:solidFill>
                  <a:srgbClr val="C32D2E"/>
                </a:solidFill>
              </a:rPr>
              <a:t>Prevent Safe Environment</a:t>
            </a:r>
            <a:endParaRPr lang="en-US" sz="2100" dirty="0" smtClean="0">
              <a:solidFill>
                <a:srgbClr val="C32D2E"/>
              </a:solidFill>
            </a:endParaRPr>
          </a:p>
          <a:p>
            <a:pPr lvl="3"/>
            <a:r>
              <a:rPr lang="en-US" sz="1300" dirty="0"/>
              <a:t>Technology Used:  BCI, Artificial Intelligence, VR, </a:t>
            </a:r>
            <a:r>
              <a:rPr lang="en-US" sz="1300" dirty="0" smtClean="0"/>
              <a:t>AR, gang stalking in cyber and VR worlds</a:t>
            </a:r>
          </a:p>
          <a:p>
            <a:pPr lvl="3"/>
            <a:endParaRPr lang="en-US" sz="1300" dirty="0"/>
          </a:p>
          <a:p>
            <a:pPr lvl="1"/>
            <a:r>
              <a:rPr lang="en-US" sz="2100" dirty="0" smtClean="0">
                <a:solidFill>
                  <a:srgbClr val="C32D2E"/>
                </a:solidFill>
              </a:rPr>
              <a:t>Export Alters in Multiple People, Realities</a:t>
            </a:r>
            <a:endParaRPr lang="en-US" sz="2100" dirty="0">
              <a:solidFill>
                <a:srgbClr val="C32D2E"/>
              </a:solidFill>
            </a:endParaRPr>
          </a:p>
          <a:p>
            <a:pPr lvl="3"/>
            <a:r>
              <a:rPr lang="en-US" sz="1300" dirty="0"/>
              <a:t>Technology Used:  BCI, Artificial Intelligence, VR, AR, </a:t>
            </a:r>
            <a:r>
              <a:rPr lang="en-US" sz="1300" dirty="0" smtClean="0"/>
              <a:t>Consciousness </a:t>
            </a:r>
            <a:r>
              <a:rPr lang="en-US" sz="1300" smtClean="0"/>
              <a:t>manipulation in cyber </a:t>
            </a:r>
            <a:r>
              <a:rPr lang="en-US" sz="1300" dirty="0"/>
              <a:t>and VR worlds</a:t>
            </a:r>
          </a:p>
          <a:p>
            <a:pPr lvl="3"/>
            <a:endParaRPr lang="en-US" sz="1300" dirty="0"/>
          </a:p>
          <a:p>
            <a:pPr lvl="2"/>
            <a:endParaRPr lang="en-US" sz="2100" dirty="0">
              <a:solidFill>
                <a:srgbClr val="C32D2E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76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545" y="372180"/>
            <a:ext cx="7583487" cy="1049240"/>
          </a:xfrm>
        </p:spPr>
        <p:txBody>
          <a:bodyPr/>
          <a:lstStyle/>
          <a:p>
            <a:r>
              <a:rPr lang="en-US" sz="3600" dirty="0" smtClean="0"/>
              <a:t>What can we do to stop it?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07545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b="1" i="1" u="sng" dirty="0" smtClean="0">
                <a:solidFill>
                  <a:srgbClr val="C32D2E"/>
                </a:solidFill>
              </a:rPr>
              <a:t>Discernment</a:t>
            </a:r>
            <a:endParaRPr lang="en-US" sz="2900" b="1" i="1" dirty="0">
              <a:solidFill>
                <a:srgbClr val="C32D2E"/>
              </a:solidFill>
            </a:endParaRP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Know their schemas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Be vigilant</a:t>
            </a:r>
            <a:endParaRPr lang="en-US" sz="3100" b="1" i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900" b="1" i="1" u="sng" dirty="0" smtClean="0">
                <a:solidFill>
                  <a:srgbClr val="C32D2E"/>
                </a:solidFill>
              </a:rPr>
              <a:t>Know the Truth</a:t>
            </a:r>
          </a:p>
          <a:p>
            <a:pPr marL="625475" lvl="2" indent="-342900">
              <a:spcBef>
                <a:spcPts val="2000"/>
              </a:spcBef>
            </a:pPr>
            <a:r>
              <a:rPr lang="en-US" i="1" dirty="0" smtClean="0">
                <a:solidFill>
                  <a:srgbClr val="000000"/>
                </a:solidFill>
              </a:rPr>
              <a:t>Develop in the Spiritual World</a:t>
            </a:r>
            <a:endParaRPr lang="en-US" sz="2700" b="1" i="1" u="sng" dirty="0" smtClean="0">
              <a:solidFill>
                <a:srgbClr val="C32D2E"/>
              </a:solidFill>
            </a:endParaRPr>
          </a:p>
          <a:p>
            <a:pPr marL="0" indent="0">
              <a:buNone/>
            </a:pPr>
            <a:r>
              <a:rPr lang="en-US" sz="3400" b="1" i="1" u="sng" dirty="0" smtClean="0">
                <a:solidFill>
                  <a:srgbClr val="C32D2E"/>
                </a:solidFill>
              </a:rPr>
              <a:t>Pray</a:t>
            </a:r>
            <a:endParaRPr lang="en-US" sz="2900" b="1" i="1" dirty="0" smtClean="0">
              <a:solidFill>
                <a:srgbClr val="C32D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2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Let Us Know Your Thoughts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3"/>
            <a:r>
              <a:rPr lang="en-US" dirty="0" smtClean="0"/>
              <a:t>Leave your comments</a:t>
            </a:r>
          </a:p>
          <a:p>
            <a:pPr lvl="3"/>
            <a:r>
              <a:rPr lang="en-US" dirty="0" smtClean="0"/>
              <a:t>Contact us in </a:t>
            </a:r>
            <a:r>
              <a:rPr lang="en-US" dirty="0" smtClean="0">
                <a:solidFill>
                  <a:schemeClr val="accent4"/>
                </a:solidFill>
                <a:hlinkClick r:id="rId2"/>
              </a:rPr>
              <a:t>www.BreakTheMKChain.org</a:t>
            </a:r>
            <a:endParaRPr lang="en-US" dirty="0" smtClean="0">
              <a:solidFill>
                <a:schemeClr val="accent4"/>
              </a:solidFill>
            </a:endParaRPr>
          </a:p>
          <a:p>
            <a:pPr lvl="3"/>
            <a:endParaRPr lang="en-US" dirty="0"/>
          </a:p>
          <a:p>
            <a:pPr marL="860425" lvl="3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5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4459</TotalTime>
  <Words>508</Words>
  <Application>Microsoft Macintosh PowerPoint</Application>
  <PresentationFormat>On-screen Show (4:3)</PresentationFormat>
  <Paragraphs>105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Black Technologies’ Hacking to Common Mind Control Deprogramming Methods  - Be Aware of Enemy’s Schemes Series</vt:lpstr>
      <vt:lpstr>Trauma-based Mind Control Program (TBMCP)</vt:lpstr>
      <vt:lpstr>Common Deprogram Methods</vt:lpstr>
      <vt:lpstr>Black Technologies to Hack Deprogram</vt:lpstr>
      <vt:lpstr>Black Technologies to Hack Alters</vt:lpstr>
      <vt:lpstr>What can we do to stop it?</vt:lpstr>
      <vt:lpstr>Let Us Know Your Thoughts 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 Power for MK Survivors</dc:title>
  <dc:creator>Jian Liang</dc:creator>
  <cp:lastModifiedBy>Jian Liang</cp:lastModifiedBy>
  <cp:revision>180</cp:revision>
  <dcterms:created xsi:type="dcterms:W3CDTF">2020-10-15T00:28:27Z</dcterms:created>
  <dcterms:modified xsi:type="dcterms:W3CDTF">2021-11-11T02:05:33Z</dcterms:modified>
</cp:coreProperties>
</file>