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86" r:id="rId4"/>
    <p:sldId id="287" r:id="rId5"/>
    <p:sldId id="26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0EAB7-9235-3345-BED4-FDA8B4F1C376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DEC4C-1D41-BD45-A048-68DBC06C1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294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794D9-A41B-3D4E-8EE8-1ABCEC7BB844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E7235-A611-BE42-A2F9-D1F7D43B0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498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300C3D-8C1C-614D-BF11-C1164D4F8007}" type="datetime1">
              <a:rPr lang="en-US" smtClean="0"/>
              <a:t>10/13/21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0F408-0591-3C4D-A44B-998928F7E397}" type="datetime1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9387F-E2D5-9647-9859-C08800E3C060}" type="datetime1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E427F-F153-074A-8F3F-C043C14C6E4A}" type="datetime1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7EAA3-A98B-B04C-9584-BCB3ABC5B546}" type="datetime1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282D9-9BB3-9045-ABB3-CBEEFBA295EF}" type="datetime1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8E7E6-E6BF-F847-ABDD-70F6AABC3EF2}" type="datetime1">
              <a:rPr lang="en-US" smtClean="0"/>
              <a:t>10/13/21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4DE110-F7CC-2144-A9FE-57DD7914E71C}" type="datetime1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301AD-414C-4A47-A7EC-1926612DCD39}" type="datetime1">
              <a:rPr lang="en-US" smtClean="0"/>
              <a:t>10/13/21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EAA8B-64BB-C74F-BBE2-186FA9F4BED4}" type="datetime1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AC7B6-9319-5B4A-AA7F-FF8D248C4CA3}" type="datetime1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8FCD19-090E-5749-AE04-AE46338DDA49}" type="datetime1">
              <a:rPr lang="en-US" smtClean="0"/>
              <a:t>10/13/21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Copyright @2018-2021 by Jian Liang, All Rights Reserved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eakTheMKChai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888" y="938236"/>
            <a:ext cx="6990062" cy="3604205"/>
          </a:xfrm>
        </p:spPr>
        <p:txBody>
          <a:bodyPr/>
          <a:lstStyle/>
          <a:p>
            <a:r>
              <a:rPr lang="en-US" sz="3600" dirty="0" smtClean="0">
                <a:solidFill>
                  <a:srgbClr val="FED46C"/>
                </a:solidFill>
              </a:rPr>
              <a:t>Supernatural Experience 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i="1" dirty="0" smtClean="0">
                <a:solidFill>
                  <a:srgbClr val="C32D2E"/>
                </a:solidFill>
              </a:rPr>
              <a:t>or</a:t>
            </a:r>
            <a:r>
              <a:rPr lang="en-US" sz="3600" dirty="0" smtClean="0">
                <a:solidFill>
                  <a:schemeClr val="accent2"/>
                </a:solidFill>
              </a:rPr>
              <a:t/>
            </a:r>
            <a:br>
              <a:rPr lang="en-US" sz="3600" dirty="0" smtClean="0">
                <a:solidFill>
                  <a:schemeClr val="accent2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Black Technology Deception</a:t>
            </a:r>
            <a:r>
              <a:rPr lang="en-US" sz="3600" dirty="0" smtClean="0">
                <a:solidFill>
                  <a:srgbClr val="000000"/>
                </a:solidFill>
              </a:rPr>
              <a:t>?</a:t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chemeClr val="accent3"/>
                </a:solidFill>
              </a:rPr>
              <a:t>- Be Aware of Enemy’s Schemes 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4542442"/>
            <a:ext cx="6762749" cy="117704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i="1" dirty="0" smtClean="0">
                <a:solidFill>
                  <a:schemeClr val="accent3"/>
                </a:solidFill>
              </a:rPr>
              <a:t>Presented by Jian Liang </a:t>
            </a:r>
          </a:p>
          <a:p>
            <a:pPr algn="r"/>
            <a:r>
              <a:rPr lang="en-US" i="1" dirty="0" err="1" smtClean="0">
                <a:solidFill>
                  <a:schemeClr val="accent3"/>
                </a:solidFill>
              </a:rPr>
              <a:t>BreakTheMKChain.org</a:t>
            </a:r>
            <a:endParaRPr lang="en-US" i="1" dirty="0" smtClean="0">
              <a:solidFill>
                <a:schemeClr val="accent3"/>
              </a:solidFill>
            </a:endParaRPr>
          </a:p>
          <a:p>
            <a:pPr algn="r"/>
            <a:r>
              <a:rPr lang="en-US" dirty="0" smtClean="0">
                <a:solidFill>
                  <a:schemeClr val="accent3"/>
                </a:solidFill>
              </a:rPr>
              <a:t>October 13</a:t>
            </a:r>
            <a:r>
              <a:rPr lang="en-US" baseline="30000" dirty="0" smtClean="0">
                <a:solidFill>
                  <a:schemeClr val="accent3"/>
                </a:solidFill>
              </a:rPr>
              <a:t>th</a:t>
            </a:r>
            <a:r>
              <a:rPr lang="en-US" dirty="0" smtClean="0">
                <a:solidFill>
                  <a:schemeClr val="accent3"/>
                </a:solidFill>
              </a:rPr>
              <a:t>, 2021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/>
          <a:p>
            <a:r>
              <a:rPr lang="en-US" dirty="0" smtClean="0"/>
              <a:t>Copyright @2018-2021 by Jian Liang,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3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Supernatural Experiences – </a:t>
            </a:r>
            <a:r>
              <a:rPr lang="en-US" sz="3600" i="1" dirty="0" smtClean="0"/>
              <a:t>Divine</a:t>
            </a:r>
            <a:r>
              <a:rPr lang="en-US" sz="3600" dirty="0" smtClean="0"/>
              <a:t> </a:t>
            </a:r>
            <a:r>
              <a:rPr lang="en-US" sz="3600" i="1" dirty="0" smtClean="0"/>
              <a:t>Experiences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500" dirty="0" smtClean="0">
                <a:solidFill>
                  <a:schemeClr val="accent3"/>
                </a:solidFill>
              </a:rPr>
              <a:t>Hear “God</a:t>
            </a:r>
            <a:r>
              <a:rPr lang="en-US" sz="2500" dirty="0" smtClean="0">
                <a:solidFill>
                  <a:schemeClr val="accent3"/>
                </a:solidFill>
              </a:rPr>
              <a:t>’</a:t>
            </a:r>
            <a:r>
              <a:rPr lang="en-US" sz="2500" dirty="0" smtClean="0">
                <a:solidFill>
                  <a:schemeClr val="accent3"/>
                </a:solidFill>
              </a:rPr>
              <a:t>s” Voice – “hear a small, still voice”</a:t>
            </a:r>
          </a:p>
          <a:p>
            <a:pPr lvl="1"/>
            <a:r>
              <a:rPr lang="en-US" sz="2100" dirty="0" smtClean="0"/>
              <a:t>Technology Hack:  </a:t>
            </a:r>
            <a:r>
              <a:rPr lang="en-US" sz="2100" dirty="0"/>
              <a:t>Brain-Computer-Interface (BCI</a:t>
            </a:r>
            <a:r>
              <a:rPr lang="en-US" sz="2100" dirty="0" smtClean="0"/>
              <a:t>), Voice-to-Skull (V2K)</a:t>
            </a:r>
            <a:r>
              <a:rPr lang="en-US" sz="2100" dirty="0"/>
              <a:t>, </a:t>
            </a:r>
            <a:r>
              <a:rPr lang="en-US" sz="2100" dirty="0" smtClean="0"/>
              <a:t>Hypnosis</a:t>
            </a:r>
            <a:endParaRPr lang="en-US" sz="2500" dirty="0" smtClean="0">
              <a:solidFill>
                <a:srgbClr val="C32D2E"/>
              </a:solidFill>
            </a:endParaRPr>
          </a:p>
          <a:p>
            <a:endParaRPr lang="en-US" sz="25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Inspired by “Holy Spirit” – “Holy Spirit gives me this idea”</a:t>
            </a:r>
          </a:p>
          <a:p>
            <a:pPr lvl="1"/>
            <a:r>
              <a:rPr lang="en-US" sz="2100" dirty="0" smtClean="0"/>
              <a:t>Technology Hack:  BCI, </a:t>
            </a:r>
            <a:r>
              <a:rPr lang="en-US" sz="2100" dirty="0"/>
              <a:t>Subliminal Messages, </a:t>
            </a:r>
            <a:r>
              <a:rPr lang="en-US" sz="2100" dirty="0" smtClean="0"/>
              <a:t>Hypnosis</a:t>
            </a:r>
            <a:endParaRPr lang="en-US" sz="2500" dirty="0" smtClean="0">
              <a:solidFill>
                <a:srgbClr val="C32D2E"/>
              </a:solidFill>
            </a:endParaRPr>
          </a:p>
          <a:p>
            <a:endParaRPr lang="en-US" sz="25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Prophesy, Dream Dreams, See Visions</a:t>
            </a:r>
          </a:p>
          <a:p>
            <a:pPr lvl="1"/>
            <a:r>
              <a:rPr lang="en-US" sz="2100" dirty="0" smtClean="0"/>
              <a:t>Technology </a:t>
            </a:r>
            <a:r>
              <a:rPr lang="en-US" sz="2100" dirty="0"/>
              <a:t>Hack:  </a:t>
            </a:r>
            <a:r>
              <a:rPr lang="en-US" sz="2100" dirty="0" smtClean="0"/>
              <a:t>	</a:t>
            </a:r>
          </a:p>
          <a:p>
            <a:pPr lvl="2"/>
            <a:r>
              <a:rPr lang="en-US" sz="1700" dirty="0" smtClean="0"/>
              <a:t>Prophesy: BCI,  V2K/Subliminal Messages, Hypnosis, Induced/Forced Speech</a:t>
            </a:r>
          </a:p>
          <a:p>
            <a:pPr lvl="2"/>
            <a:r>
              <a:rPr lang="en-US" sz="1700" dirty="0" smtClean="0"/>
              <a:t>Dreams:  BCI, Induced Trance State, </a:t>
            </a:r>
            <a:r>
              <a:rPr lang="en-US" sz="1700" dirty="0"/>
              <a:t>Virtual Reality (VR)</a:t>
            </a:r>
            <a:r>
              <a:rPr lang="en-US" sz="1700" dirty="0" smtClean="0"/>
              <a:t>,  </a:t>
            </a:r>
            <a:r>
              <a:rPr lang="en-US" sz="1700" dirty="0"/>
              <a:t>Augmented Reality (AR)</a:t>
            </a:r>
            <a:r>
              <a:rPr lang="en-US" sz="1700" dirty="0" smtClean="0"/>
              <a:t>, Dream State Manipulation</a:t>
            </a:r>
          </a:p>
          <a:p>
            <a:pPr lvl="2"/>
            <a:r>
              <a:rPr lang="en-US" sz="1700" dirty="0" smtClean="0"/>
              <a:t>Visions: BCI, Projected Imagery, Induced Lucid Dreams,  VR,  AR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29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Supernatural Experiences – </a:t>
            </a:r>
            <a:r>
              <a:rPr lang="en-US" sz="3600" i="1" dirty="0" smtClean="0"/>
              <a:t>Divine</a:t>
            </a:r>
            <a:r>
              <a:rPr lang="en-US" sz="3600" dirty="0" smtClean="0"/>
              <a:t> </a:t>
            </a:r>
            <a:r>
              <a:rPr lang="en-US" sz="3600" i="1" dirty="0" smtClean="0"/>
              <a:t>Experiences (Continue)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C32D2E"/>
                </a:solidFill>
              </a:rPr>
              <a:t>Automatic Pen/Writing – “God/Angel writes through my hand”</a:t>
            </a:r>
            <a:endParaRPr lang="en-US" sz="2500" dirty="0">
              <a:solidFill>
                <a:srgbClr val="C32D2E"/>
              </a:solidFill>
            </a:endParaRPr>
          </a:p>
          <a:p>
            <a:pPr lvl="1"/>
            <a:r>
              <a:rPr lang="en-US" sz="2100" dirty="0"/>
              <a:t>Technology Hack:  </a:t>
            </a:r>
            <a:r>
              <a:rPr lang="en-US" sz="2100" dirty="0" smtClean="0"/>
              <a:t>BCI</a:t>
            </a:r>
            <a:r>
              <a:rPr lang="en-US" sz="2100" dirty="0"/>
              <a:t>, </a:t>
            </a:r>
            <a:r>
              <a:rPr lang="en-US" sz="2100" dirty="0" smtClean="0"/>
              <a:t>Subliminal Messages, </a:t>
            </a:r>
            <a:r>
              <a:rPr lang="en-US" sz="2100" dirty="0"/>
              <a:t>Induced Trance </a:t>
            </a:r>
            <a:r>
              <a:rPr lang="en-US" sz="2100" dirty="0" smtClean="0"/>
              <a:t>State, Hypnosis</a:t>
            </a:r>
            <a:endParaRPr lang="en-US" sz="2500" dirty="0" smtClean="0">
              <a:solidFill>
                <a:srgbClr val="C32D2E"/>
              </a:solidFill>
            </a:endParaRPr>
          </a:p>
          <a:p>
            <a:pPr lvl="1"/>
            <a:endParaRPr lang="en-US" sz="25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Feel “God</a:t>
            </a:r>
            <a:r>
              <a:rPr lang="en-US" sz="2500" dirty="0" smtClean="0">
                <a:solidFill>
                  <a:srgbClr val="C32D2E"/>
                </a:solidFill>
              </a:rPr>
              <a:t>’</a:t>
            </a:r>
            <a:r>
              <a:rPr lang="en-US" sz="2500" dirty="0" smtClean="0">
                <a:solidFill>
                  <a:srgbClr val="C32D2E"/>
                </a:solidFill>
              </a:rPr>
              <a:t>s” Presence – “God is in my room”</a:t>
            </a:r>
            <a:endParaRPr lang="en-US" sz="2500" dirty="0">
              <a:solidFill>
                <a:srgbClr val="C32D2E"/>
              </a:solidFill>
            </a:endParaRPr>
          </a:p>
          <a:p>
            <a:pPr lvl="1"/>
            <a:r>
              <a:rPr lang="en-US" sz="2100" dirty="0"/>
              <a:t>Technology Hack:  BCI, Induced Trance State, </a:t>
            </a:r>
            <a:r>
              <a:rPr lang="en-US" sz="2100" dirty="0" smtClean="0"/>
              <a:t>Project </a:t>
            </a:r>
            <a:r>
              <a:rPr lang="en-US" sz="2100" dirty="0"/>
              <a:t>plasma fields around body,  </a:t>
            </a:r>
            <a:r>
              <a:rPr lang="en-US" sz="2100" dirty="0" smtClean="0"/>
              <a:t>VR,  AR</a:t>
            </a:r>
            <a:endParaRPr lang="en-US" sz="2500" dirty="0">
              <a:solidFill>
                <a:srgbClr val="C32D2E"/>
              </a:solidFill>
            </a:endParaRPr>
          </a:p>
          <a:p>
            <a:pPr lvl="1"/>
            <a:endParaRPr lang="en-US" sz="21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Go to “Heaven” or Surrounded </a:t>
            </a:r>
            <a:r>
              <a:rPr lang="en-US" sz="2500" dirty="0">
                <a:solidFill>
                  <a:srgbClr val="C32D2E"/>
                </a:solidFill>
              </a:rPr>
              <a:t>by </a:t>
            </a:r>
            <a:r>
              <a:rPr lang="en-US" sz="2500" dirty="0" smtClean="0">
                <a:solidFill>
                  <a:srgbClr val="C32D2E"/>
                </a:solidFill>
              </a:rPr>
              <a:t>“God”</a:t>
            </a:r>
          </a:p>
          <a:p>
            <a:pPr lvl="1"/>
            <a:r>
              <a:rPr lang="en-US" sz="2100" dirty="0"/>
              <a:t>Technology Hack:  BCI, Induced Trance State, </a:t>
            </a:r>
            <a:r>
              <a:rPr lang="en-US" sz="2100" dirty="0" smtClean="0"/>
              <a:t>Project </a:t>
            </a:r>
            <a:r>
              <a:rPr lang="en-US" sz="2100" dirty="0"/>
              <a:t>plasma fields around body, </a:t>
            </a:r>
            <a:r>
              <a:rPr lang="en-US" sz="2100" dirty="0" smtClean="0"/>
              <a:t> VR,  </a:t>
            </a:r>
            <a:r>
              <a:rPr lang="en-US" sz="2100" dirty="0"/>
              <a:t>AR</a:t>
            </a:r>
            <a:endParaRPr lang="en-US" sz="2500" dirty="0">
              <a:solidFill>
                <a:srgbClr val="C32D2E"/>
              </a:solidFill>
            </a:endParaRPr>
          </a:p>
          <a:p>
            <a:pPr lvl="1"/>
            <a:endParaRPr lang="en-US" sz="2100" dirty="0" smtClean="0">
              <a:solidFill>
                <a:srgbClr val="C32D2E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11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Supernatural Experiences – </a:t>
            </a:r>
            <a:r>
              <a:rPr lang="en-US" sz="3600" i="1" dirty="0" smtClean="0"/>
              <a:t>Psychic Abilities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500" dirty="0" smtClean="0">
                <a:solidFill>
                  <a:srgbClr val="C32D2E"/>
                </a:solidFill>
              </a:rPr>
              <a:t>Telepathy</a:t>
            </a:r>
          </a:p>
          <a:p>
            <a:pPr lvl="1"/>
            <a:r>
              <a:rPr lang="en-US" sz="2100" dirty="0"/>
              <a:t>Technology Hack:  BCI,  </a:t>
            </a:r>
            <a:r>
              <a:rPr lang="en-US" sz="2100" dirty="0" smtClean="0"/>
              <a:t>Subliminal Messages</a:t>
            </a:r>
            <a:endParaRPr lang="en-US" sz="2100" dirty="0"/>
          </a:p>
          <a:p>
            <a:endParaRPr lang="en-US" sz="25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Remote Viewing</a:t>
            </a:r>
            <a:endParaRPr lang="en-US" sz="2500" dirty="0">
              <a:solidFill>
                <a:srgbClr val="C32D2E"/>
              </a:solidFill>
            </a:endParaRPr>
          </a:p>
          <a:p>
            <a:pPr lvl="1"/>
            <a:r>
              <a:rPr lang="en-US" sz="2100" dirty="0"/>
              <a:t>Technology Hack:  </a:t>
            </a:r>
            <a:r>
              <a:rPr lang="en-US" sz="2100" dirty="0" smtClean="0"/>
              <a:t>BCI</a:t>
            </a:r>
            <a:r>
              <a:rPr lang="en-US" sz="2100" dirty="0"/>
              <a:t>, </a:t>
            </a:r>
            <a:r>
              <a:rPr lang="en-US" sz="2100" dirty="0" smtClean="0"/>
              <a:t> Reality Simulation, VR,  AR</a:t>
            </a:r>
          </a:p>
          <a:p>
            <a:pPr lvl="1"/>
            <a:endParaRPr lang="en-US" sz="25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Foresee Future Events</a:t>
            </a:r>
            <a:endParaRPr lang="en-US" sz="2500" dirty="0">
              <a:solidFill>
                <a:srgbClr val="C32D2E"/>
              </a:solidFill>
            </a:endParaRPr>
          </a:p>
          <a:p>
            <a:pPr lvl="1"/>
            <a:r>
              <a:rPr lang="en-US" sz="2100" dirty="0"/>
              <a:t>Technology Hack:  BCI,  Reality Simulation, </a:t>
            </a:r>
            <a:r>
              <a:rPr lang="en-US" sz="2100" dirty="0" smtClean="0"/>
              <a:t>Time Travel in Simulated Realities, VR</a:t>
            </a:r>
            <a:r>
              <a:rPr lang="en-US" sz="2100" dirty="0"/>
              <a:t>,  AR</a:t>
            </a:r>
          </a:p>
          <a:p>
            <a:pPr lvl="1"/>
            <a:endParaRPr lang="en-US" sz="2100" dirty="0" smtClean="0">
              <a:solidFill>
                <a:srgbClr val="C32D2E"/>
              </a:solidFill>
            </a:endParaRPr>
          </a:p>
          <a:p>
            <a:r>
              <a:rPr lang="en-US" sz="2500" dirty="0" smtClean="0">
                <a:solidFill>
                  <a:srgbClr val="C32D2E"/>
                </a:solidFill>
              </a:rPr>
              <a:t>Super soldier Abilities </a:t>
            </a:r>
            <a:endParaRPr lang="en-US" sz="2500" dirty="0" smtClean="0">
              <a:solidFill>
                <a:srgbClr val="C32D2E"/>
              </a:solidFill>
            </a:endParaRPr>
          </a:p>
          <a:p>
            <a:pPr lvl="1"/>
            <a:r>
              <a:rPr lang="en-US" sz="2100" dirty="0"/>
              <a:t>Technology Hack:  BCI,  Reality Simulation, Time Travel in Simulated Realities, VR,  AR</a:t>
            </a:r>
          </a:p>
          <a:p>
            <a:pPr lvl="1"/>
            <a:endParaRPr lang="en-US" sz="2100" dirty="0" smtClean="0">
              <a:solidFill>
                <a:srgbClr val="C32D2E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8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545" y="372180"/>
            <a:ext cx="7583487" cy="1049240"/>
          </a:xfrm>
        </p:spPr>
        <p:txBody>
          <a:bodyPr/>
          <a:lstStyle/>
          <a:p>
            <a:r>
              <a:rPr lang="en-US" sz="3600" dirty="0" smtClean="0"/>
              <a:t>What can we do to stop it?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07545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b="1" i="1" u="sng" dirty="0" smtClean="0">
                <a:solidFill>
                  <a:srgbClr val="C32D2E"/>
                </a:solidFill>
              </a:rPr>
              <a:t>Discernment</a:t>
            </a:r>
            <a:endParaRPr lang="en-US" sz="2900" b="1" i="1" dirty="0">
              <a:solidFill>
                <a:srgbClr val="C32D2E"/>
              </a:solidFill>
            </a:endParaRP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Know their schemas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Be vigilant</a:t>
            </a:r>
            <a:endParaRPr lang="en-US" sz="3100" b="1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b="1" i="1" u="sng" dirty="0" smtClean="0">
                <a:solidFill>
                  <a:srgbClr val="C32D2E"/>
                </a:solidFill>
              </a:rPr>
              <a:t>Know the Truth</a:t>
            </a:r>
          </a:p>
          <a:p>
            <a:pPr marL="625475" lvl="2" indent="-342900">
              <a:spcBef>
                <a:spcPts val="2000"/>
              </a:spcBef>
            </a:pPr>
            <a:r>
              <a:rPr lang="en-US" i="1" dirty="0" smtClean="0">
                <a:solidFill>
                  <a:srgbClr val="000000"/>
                </a:solidFill>
              </a:rPr>
              <a:t>Develop in the Spiritual World</a:t>
            </a:r>
            <a:endParaRPr lang="en-US" sz="2700" b="1" i="1" u="sng" dirty="0" smtClean="0">
              <a:solidFill>
                <a:srgbClr val="C32D2E"/>
              </a:solidFill>
            </a:endParaRPr>
          </a:p>
          <a:p>
            <a:pPr marL="0" indent="0">
              <a:buNone/>
            </a:pPr>
            <a:r>
              <a:rPr lang="en-US" sz="3400" b="1" i="1" u="sng" dirty="0" smtClean="0">
                <a:solidFill>
                  <a:srgbClr val="C32D2E"/>
                </a:solidFill>
              </a:rPr>
              <a:t>Pray</a:t>
            </a:r>
            <a:endParaRPr lang="en-US" sz="2900" b="1" i="1" dirty="0" smtClean="0">
              <a:solidFill>
                <a:srgbClr val="C32D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2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Let Us Know Your Thoughts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3"/>
            <a:r>
              <a:rPr lang="en-US" dirty="0" smtClean="0"/>
              <a:t>Leave your comments</a:t>
            </a:r>
          </a:p>
          <a:p>
            <a:pPr lvl="3"/>
            <a:r>
              <a:rPr lang="en-US" dirty="0" smtClean="0"/>
              <a:t>Contact us in </a:t>
            </a:r>
            <a:r>
              <a:rPr lang="en-US" dirty="0" smtClean="0">
                <a:solidFill>
                  <a:schemeClr val="accent4"/>
                </a:solidFill>
                <a:hlinkClick r:id="rId2"/>
              </a:rPr>
              <a:t>www.BreakTheMKChain.org</a:t>
            </a:r>
            <a:endParaRPr lang="en-US" dirty="0" smtClean="0">
              <a:solidFill>
                <a:schemeClr val="accent4"/>
              </a:solidFill>
            </a:endParaRPr>
          </a:p>
          <a:p>
            <a:pPr lvl="3"/>
            <a:endParaRPr lang="en-US" dirty="0"/>
          </a:p>
          <a:p>
            <a:pPr marL="860425" lvl="3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@2018-2021 by Jian Liang, </a:t>
            </a:r>
          </a:p>
          <a:p>
            <a:r>
              <a:rPr lang="en-US" dirty="0" smtClean="0"/>
              <a:t>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5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4327</TotalTime>
  <Words>355</Words>
  <Application>Microsoft Macintosh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Supernatural Experience  or Black Technology Deception?  - Be Aware of Enemy’s Schemes </vt:lpstr>
      <vt:lpstr>Supernatural Experiences – Divine Experiences</vt:lpstr>
      <vt:lpstr>Supernatural Experiences – Divine Experiences (Continue)</vt:lpstr>
      <vt:lpstr>Supernatural Experiences – Psychic Abilities</vt:lpstr>
      <vt:lpstr>What can we do to stop it?</vt:lpstr>
      <vt:lpstr>Let Us Know Your Thoughts 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 Power for MK Survivors</dc:title>
  <dc:creator>Jian Liang</dc:creator>
  <cp:lastModifiedBy>Jian Liang</cp:lastModifiedBy>
  <cp:revision>172</cp:revision>
  <dcterms:created xsi:type="dcterms:W3CDTF">2020-10-15T00:28:27Z</dcterms:created>
  <dcterms:modified xsi:type="dcterms:W3CDTF">2021-10-14T01:58:13Z</dcterms:modified>
</cp:coreProperties>
</file>