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70558-740F-410A-8466-6661340ECDEA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D1684-7B5E-4DA7-849E-A4678487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0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B141-28B0-41E3-9B23-AFEC7430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470A4F-99AB-498E-9EB0-C3E110446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F198D-7308-45BE-8816-8F990B1F3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BBDC-FCD1-4E7D-8EDB-73192D21D4F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F4395-A056-421B-A91C-C79C408F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1BEFF-8DD3-4C9B-872B-54B9CE84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4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BE34-99B6-4FEE-A757-07A794F09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6889A-95CF-4CD1-9668-A119B3C03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011F-B803-4B8C-9559-43A15741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BBDC-FCD1-4E7D-8EDB-73192D21D4F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681C6-D9E5-4401-878F-2BF658DE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FA14A-78A1-4C94-9975-AAE55EF0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6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2288E0-B8FF-4811-AB0B-500F830BA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A58303-3A90-41DE-8499-9F4425040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9C3CD-884B-4B10-93EA-94C777CD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BBDC-FCD1-4E7D-8EDB-73192D21D4F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5E679-77E2-440F-A738-BC7A24CF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40CDF-D45B-4309-8F00-0E37C8F4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6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0275-0512-4EA7-8893-51B23489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ADD09-483B-4D57-9099-5CD2C946D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755C5-198B-4AE2-8B75-5A70DC35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BBDC-FCD1-4E7D-8EDB-73192D21D4F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02BA9-887F-41FF-AAEC-052423F6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28F69-C414-4325-843F-75CF05E4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6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E052-E53A-4B03-B558-6BF16A39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385FE-3347-4293-BB18-B70B4C5CF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D2D15-DF5B-4923-8C5D-27A02597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BBDC-FCD1-4E7D-8EDB-73192D21D4F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0DF7B-42F7-44D5-8780-49F8DAAE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313C8-77A9-423C-B87E-C8F866B6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3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BED0-D1FA-4F92-9619-1EBC64A3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4414A-3E84-44ED-A05E-97211398A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EB68A-5DF6-41B5-8C37-B4A637148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D1646-AE91-4F2D-A98B-2F43F25D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BBDC-FCD1-4E7D-8EDB-73192D21D4F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D3276-7B73-47D6-81F2-7536DA60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0FC0E-426F-4DB5-9A02-083B21E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C500-3F61-4BF4-85AE-8BF0AFD6A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0FD39-9DCE-4430-97A4-D070D3A22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AA9DB-7313-44F3-9E7F-F38710EAC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0FD16-C489-4E3B-9F46-C230D8403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1C26B-7201-41A1-9E77-9EB3E2BA0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7F8086-70C6-48CD-9F2A-E0F9926B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BBDC-FCD1-4E7D-8EDB-73192D21D4F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742A77-4BBE-4795-BC39-06B1970C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C8FD7B-A4D5-4A8F-9549-09D026F7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9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B9E4C-B142-4C4F-B638-A8B137FD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5055E5-90DD-4242-B19E-60E8566F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BBDC-FCD1-4E7D-8EDB-73192D21D4F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69781-CF03-4467-955A-C9A1C866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2BFCE-09F8-4BEF-AB35-C6C0E583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9129A-C3BE-4D2C-AF2E-AC0B9626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BBDC-FCD1-4E7D-8EDB-73192D21D4F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4BEEE-98DC-4B54-B6BF-F8D3FF5AF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5ED9D-40F3-4E5A-8912-663A40F5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9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9EEE-DECC-4E9B-9C94-018442B7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F883-A2D8-46A5-9E29-66C7D345A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A4F0D-BBE2-48D8-8F7D-83B421FD6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11CF2-6C24-4BF9-BAF7-121F3FCE2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BBDC-FCD1-4E7D-8EDB-73192D21D4F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B5357-242F-4D00-93A2-895304A3A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D3C13-CCE7-40C2-85D5-C717BEA3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3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C029-7E52-41B2-AE6B-BD33A99D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C00858-040B-4493-A80A-4B36EF4DE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6D85E-25E9-439A-BCE6-A38631B13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44FC9-6AD6-445C-AB72-3F760D0E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BBDC-FCD1-4E7D-8EDB-73192D21D4F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69306-4AE7-4856-AD6D-8BA0239B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42562-11C7-4512-9AC1-F00A4AD3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0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E8DEE-6D1B-4153-BBB4-854411EA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8DE3-12E9-42DB-9CC5-EFFAF583B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9B308-C3AE-438B-8C84-0CBC4F5C2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9BBDC-FCD1-4E7D-8EDB-73192D21D4F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9A372-13CC-46A7-AC20-CAF2E4D8C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31BDB-F8A5-4554-A3F9-8A3EEDCC6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B30B-202C-49D6-99BD-0AD78CCD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3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https://phr.org/issues/istanbul-protoco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260B-FBF3-4B5E-B1CD-D8B97A9A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Recognize Mind Control Programming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B0908-A858-4F09-AFED-97DB2DA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709"/>
            <a:ext cx="10515600" cy="4644254"/>
          </a:xfrm>
        </p:spPr>
        <p:txBody>
          <a:bodyPr>
            <a:normAutofit fontScale="92500" lnSpcReduction="20000"/>
          </a:bodyPr>
          <a:lstStyle/>
          <a:p>
            <a:pPr marL="914400" lvl="2" indent="0">
              <a:buNone/>
            </a:pPr>
            <a:endParaRPr lang="en-US" sz="3600" dirty="0"/>
          </a:p>
          <a:p>
            <a:pPr marL="914400" lvl="2" indent="0">
              <a:buNone/>
            </a:pPr>
            <a:r>
              <a:rPr lang="en-US" sz="3600" dirty="0"/>
              <a:t>- Recognize Torture Symptoms:</a:t>
            </a:r>
          </a:p>
          <a:p>
            <a:pPr marL="914400" lvl="2" indent="0">
              <a:buNone/>
            </a:pPr>
            <a:r>
              <a:rPr lang="en-US" sz="2400" dirty="0"/>
              <a:t>Read body symptoms of torture in: </a:t>
            </a:r>
            <a:r>
              <a:rPr lang="en-US" sz="2400" dirty="0">
                <a:hlinkClick r:id="rId4"/>
              </a:rPr>
              <a:t>https://phr.org/issues/istanbul-protocol/</a:t>
            </a:r>
            <a:endParaRPr lang="en-US" sz="2400" dirty="0"/>
          </a:p>
          <a:p>
            <a:pPr marL="914400" lvl="2" indent="0">
              <a:buNone/>
            </a:pPr>
            <a:r>
              <a:rPr lang="en-US" sz="2400" dirty="0"/>
              <a:t>“</a:t>
            </a:r>
            <a:r>
              <a:rPr lang="en-US" sz="2400" b="1" i="1" dirty="0">
                <a:hlinkClick r:id="rId4"/>
              </a:rPr>
              <a:t>Istanbul Protocol</a:t>
            </a:r>
            <a:r>
              <a:rPr lang="en-US" sz="2400" b="1" i="1" dirty="0"/>
              <a:t> </a:t>
            </a:r>
            <a:r>
              <a:rPr lang="en-US" sz="2400" i="1" dirty="0"/>
              <a:t>- Manual on Effective Investigation and Documentation of Torture and Other Cruel, Inhuman or Degrading Treatment or Punishment</a:t>
            </a:r>
            <a:r>
              <a:rPr lang="en-US" sz="2400" dirty="0"/>
              <a:t>.”</a:t>
            </a:r>
          </a:p>
          <a:p>
            <a:pPr marL="914400" lvl="2" indent="0">
              <a:buNone/>
            </a:pPr>
            <a:endParaRPr lang="en-US" sz="3600" dirty="0"/>
          </a:p>
          <a:p>
            <a:pPr lvl="2">
              <a:buFontTx/>
              <a:buChar char="-"/>
            </a:pPr>
            <a:r>
              <a:rPr lang="en-US" sz="3600" dirty="0"/>
              <a:t>Mind Control Programming </a:t>
            </a:r>
          </a:p>
          <a:p>
            <a:pPr marL="914400" lvl="2" indent="0">
              <a:buNone/>
            </a:pPr>
            <a:r>
              <a:rPr lang="en-US" sz="3600" dirty="0"/>
              <a:t>Symptoms:</a:t>
            </a:r>
          </a:p>
          <a:p>
            <a:pPr lvl="2"/>
            <a:r>
              <a:rPr lang="en-US" sz="2600" dirty="0"/>
              <a:t>Appearance</a:t>
            </a:r>
          </a:p>
          <a:p>
            <a:pPr lvl="2"/>
            <a:r>
              <a:rPr lang="en-US" sz="2600" dirty="0"/>
              <a:t>Emotional Symptoms</a:t>
            </a:r>
          </a:p>
          <a:p>
            <a:pPr lvl="2"/>
            <a:r>
              <a:rPr lang="en-US" sz="2600" dirty="0"/>
              <a:t>Life Style Changes</a:t>
            </a:r>
          </a:p>
          <a:p>
            <a:pPr lvl="2"/>
            <a:r>
              <a:rPr lang="en-US" sz="2600" dirty="0"/>
              <a:t>Others</a:t>
            </a:r>
          </a:p>
          <a:p>
            <a:pPr marL="914400" lvl="2" indent="0">
              <a:buNone/>
            </a:pPr>
            <a:endParaRPr lang="en-US" sz="2600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Symptoms of TBMC">
            <a:hlinkClick r:id="" action="ppaction://media"/>
            <a:extLst>
              <a:ext uri="{FF2B5EF4-FFF2-40B4-BE49-F238E27FC236}">
                <a16:creationId xmlns:a16="http://schemas.microsoft.com/office/drawing/2014/main" id="{7474941F-79BD-4E75-B76B-820C84BD4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8655" y="5122091"/>
            <a:ext cx="406400" cy="4064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2E693-CA7D-42F0-AFED-F076412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6964"/>
            <a:ext cx="4114800" cy="544512"/>
          </a:xfrm>
        </p:spPr>
        <p:txBody>
          <a:bodyPr/>
          <a:lstStyle/>
          <a:p>
            <a:r>
              <a:rPr lang="en-US" dirty="0"/>
              <a:t>BreakTheMKChain.org </a:t>
            </a:r>
          </a:p>
          <a:p>
            <a:r>
              <a:rPr lang="en-US" dirty="0"/>
              <a:t>Breaking Free From Mind Control Programming </a:t>
            </a:r>
          </a:p>
          <a:p>
            <a:r>
              <a:rPr lang="en-US" dirty="0"/>
              <a:t>Jian Liang</a:t>
            </a:r>
          </a:p>
        </p:txBody>
      </p:sp>
    </p:spTree>
    <p:extLst>
      <p:ext uri="{BB962C8B-B14F-4D97-AF65-F5344CB8AC3E}">
        <p14:creationId xmlns:p14="http://schemas.microsoft.com/office/powerpoint/2010/main" val="395388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15192</TotalTime>
  <Words>73</Words>
  <Application>Microsoft Office PowerPoint</Application>
  <PresentationFormat>Widescreen</PresentationFormat>
  <Paragraphs>28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Recognize Mind Control Programming Symptoms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</dc:creator>
  <cp:lastModifiedBy>Jane</cp:lastModifiedBy>
  <cp:revision>54</cp:revision>
  <dcterms:created xsi:type="dcterms:W3CDTF">2019-01-07T20:44:34Z</dcterms:created>
  <dcterms:modified xsi:type="dcterms:W3CDTF">2019-05-28T01:07:28Z</dcterms:modified>
</cp:coreProperties>
</file>