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0558-740F-410A-8466-6661340ECDEA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1684-7B5E-4DA7-849E-A4678487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2249-9582-4827-AAF6-E3513335E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52B48-3FB4-49CD-BF92-CB4B0DD59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DFFEB-1559-45F6-9F31-4F0C3818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DC33-8A39-43AC-B606-7EFFD0A26022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1E81-AC1A-4937-AC48-8382AB24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DA40-F5DB-48B4-AAB2-C98F1F5E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D53F-EE81-4ABD-92EB-E6B76455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2C167-7535-478F-9E54-6E753CEC3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D1C4-94E8-4820-AD7E-C7810213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72AB-9704-45C1-972D-B95AA48C12B4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B842-BBBE-44F6-B34D-F0194E7C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6915-656E-4A61-BD55-90ADBE02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D1970-0D8D-467C-9BBC-B49C113B1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F0297-BF08-4252-B712-7FAD2D9D6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18E1-4A7B-458F-84A8-4C600143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B414-BE81-4315-B041-20C005807A1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DE75-7409-4336-A8EF-B713C506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5124B-69D2-436B-92BC-92A2439E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3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192E-1D38-4A4D-94F4-06C097CA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4E6-A818-4BD7-9EDB-9CB54066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DE108-CF35-406E-AF9A-454C5AAB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6670-CF60-419D-B233-7EB4A596671B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2D10-6DDC-4505-A277-D8478625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13437-EC0F-4DCB-AAAA-EC8BE188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37A2-AD38-4F4F-B78A-B1529D9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CC481-17B5-40BF-93A4-0B75A837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3E06-7CD8-4EA5-B383-0732C32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DF21-2EDA-4410-8C51-6674624B2008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C92A-EAFF-466F-8C65-D74FC3C2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B59C-9BEE-41A1-853A-17619284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9947-AB18-4F45-974F-5BFCE216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41B6-B302-4792-A46F-E9020B5E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F0E1F-0E37-46A4-8279-07107AF8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50696-1F85-4532-8240-D0BA9176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F980-59D2-42B6-B21E-C0138B585011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5181D-5BBD-4BE4-8A86-F91FF4B3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DF094-82A2-43F6-B7C2-A1BD4FB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C331-4780-4FA8-AE4A-AFF90477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D4F85-2AAE-4BD2-ABD5-A7EEB734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E5BC-42C4-45D0-9BBF-83EEEA1D3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10754-ECE7-4D45-BC01-7B72BDD15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C9EBB-6D78-4938-A73A-8955EA89E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BA1BC-BAEF-4E2E-B49D-290190C7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2503-2BE7-4634-95C3-37F8863276E5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C36B0-9474-4EF7-A14B-97147FDB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A119B-A21B-4C9B-9C8C-9E487276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FC01-6418-477E-8183-C830361B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0E27E-9CD4-4D9E-BB6C-ED7FB10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C9CB-A85B-44D8-8992-E5A72A25A10C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50528-5F3A-4BD9-AC81-4E42C738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37CEE-BEAB-4402-A6BC-72AD4203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9A4CC-6F73-4EE4-BA90-2A1447F4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D167-97B8-4043-8D0A-2BF3DA12E0A6}" type="datetime1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DEF0F-1AF6-4D09-B906-D6C169F9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292B7-8FEB-4E9A-A7E3-D73F465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BD7D-BF8A-4E5F-9D5D-1095C44C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6C81-EA10-4695-8C8F-D44098C6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D9576-1118-4A9A-8DEE-373F7B5A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8F8B7-4D86-44E8-A00D-21196D7E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CCF7-0233-46A2-B875-3E26AF91BB5D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AEC1D-30F6-487C-BBB9-76B23EEF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A68B6-8D20-4331-B865-21A224DE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CDE6-6279-4B19-86F5-CA9A81AC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3401-18F8-45AE-BB33-0BFF45C3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32900-E994-4D93-8D77-21FB3A14E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F6E7F-BF70-4BED-9E05-E2D0FFFA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1899-4E46-40F4-A1DD-EBE40B04E69F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C24B8-8746-4ED6-B183-B60FA625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60C6-6C72-45CF-9230-B2280AAD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8F35B-FE96-4DA5-AEC7-90818C81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FA824-E60B-4E41-9363-6A3E960A0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5DC9-0AE1-447A-8C63-1254A59DD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34ED-A802-465C-A200-45481447C34F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FF555-8660-4F46-9CBE-62877696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BreakTheMKChain.org - Breaking Free From Mind Control Programming from Jian Liang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A355B-F2E1-44BE-A085-2E7D0FF29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60B-FBF3-4B5E-B1CD-D8B97A9A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en-US" b="1" dirty="0"/>
              <a:t>New Type of Torture-Based Mind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0908-A858-4F09-AFED-97DB2DA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9"/>
            <a:ext cx="10515600" cy="464425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Utilize Nano chip technology for remote neural control, remote access, and programming.</a:t>
            </a:r>
          </a:p>
          <a:p>
            <a:pPr lvl="2"/>
            <a:r>
              <a:rPr lang="en-US" dirty="0"/>
              <a:t>Implanted chips, Voice to Skull (V2K), Subliminal sound, etc.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Utilize super advanced technology (often hidden from public awareness) for physical access and abductions. Many TBMC victims are also Military abductees.</a:t>
            </a:r>
          </a:p>
          <a:p>
            <a:pPr lvl="2"/>
            <a:r>
              <a:rPr lang="en-US" dirty="0"/>
              <a:t>Invisible Cloak, Teleportation, Clone, etc.</a:t>
            </a:r>
          </a:p>
          <a:p>
            <a:pPr lvl="2"/>
            <a:r>
              <a:rPr lang="en-US" dirty="0"/>
              <a:t>Secret Space Program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New technology enables remote control of soul slavery in astral traveling, and dream manipulation.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2C715-BAF4-4713-AD54-E8DC4BC3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4"/>
            <a:ext cx="4114800" cy="544512"/>
          </a:xfrm>
        </p:spPr>
        <p:txBody>
          <a:bodyPr/>
          <a:lstStyle/>
          <a:p>
            <a:r>
              <a:rPr lang="en-US" dirty="0"/>
              <a:t>BreakTheMKChain.org</a:t>
            </a:r>
          </a:p>
          <a:p>
            <a:r>
              <a:rPr lang="en-US" dirty="0"/>
              <a:t> Breaking Free From Mind Control Programming</a:t>
            </a:r>
          </a:p>
          <a:p>
            <a:r>
              <a:rPr lang="en-US" dirty="0"/>
              <a:t>Jian Liang</a:t>
            </a:r>
          </a:p>
        </p:txBody>
      </p:sp>
      <p:pic>
        <p:nvPicPr>
          <p:cNvPr id="6" name="New Type of TBMC">
            <a:hlinkClick r:id="" action="ppaction://media"/>
            <a:extLst>
              <a:ext uri="{FF2B5EF4-FFF2-40B4-BE49-F238E27FC236}">
                <a16:creationId xmlns:a16="http://schemas.microsoft.com/office/drawing/2014/main" id="{CADF39F8-6CD3-4C62-AF8A-D05FA9C63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0571" y="3727604"/>
            <a:ext cx="1232829" cy="12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100</Words>
  <Application>Microsoft Office PowerPoint</Application>
  <PresentationFormat>Widescreen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New Type of Torture-Based Mind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Jane</cp:lastModifiedBy>
  <cp:revision>34</cp:revision>
  <dcterms:created xsi:type="dcterms:W3CDTF">2019-01-07T20:44:34Z</dcterms:created>
  <dcterms:modified xsi:type="dcterms:W3CDTF">2019-05-27T19:11:50Z</dcterms:modified>
</cp:coreProperties>
</file>